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0807A9-2B19-465D-92E9-6256D03E055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10A5CD-0C7C-4400-99A5-BB0ED96FDA98}">
      <dgm:prSet phldrT="[Text]" custT="1"/>
      <dgm:spPr/>
      <dgm:t>
        <a:bodyPr/>
        <a:lstStyle/>
        <a:p>
          <a:r>
            <a:rPr lang="en-US" sz="1800" dirty="0"/>
            <a:t>You </a:t>
          </a:r>
          <a:r>
            <a:rPr lang="en-US" sz="1800" u="sng" dirty="0"/>
            <a:t>have</a:t>
          </a:r>
          <a:r>
            <a:rPr lang="en-US" sz="1800" dirty="0"/>
            <a:t> purchased the TRP</a:t>
          </a:r>
        </a:p>
      </dgm:t>
    </dgm:pt>
    <dgm:pt modelId="{D2FFA86E-A672-4644-92BF-56700B3823CB}" type="parTrans" cxnId="{28E45AA6-A0A8-4E84-A440-66514D73CFA6}">
      <dgm:prSet/>
      <dgm:spPr/>
      <dgm:t>
        <a:bodyPr/>
        <a:lstStyle/>
        <a:p>
          <a:endParaRPr lang="en-US"/>
        </a:p>
      </dgm:t>
    </dgm:pt>
    <dgm:pt modelId="{883DE60E-A16B-4A5D-987F-10EE13D75820}" type="sibTrans" cxnId="{28E45AA6-A0A8-4E84-A440-66514D73CFA6}">
      <dgm:prSet/>
      <dgm:spPr/>
      <dgm:t>
        <a:bodyPr/>
        <a:lstStyle/>
        <a:p>
          <a:endParaRPr lang="en-US"/>
        </a:p>
      </dgm:t>
    </dgm:pt>
    <dgm:pt modelId="{4E9E8CC8-2A6F-4A1B-BEEF-3ED0A0A74422}">
      <dgm:prSet phldrT="[Text]" custT="1"/>
      <dgm:spPr/>
      <dgm:t>
        <a:bodyPr/>
        <a:lstStyle/>
        <a:p>
          <a:pPr algn="ctr"/>
          <a:r>
            <a:rPr lang="en-US" sz="1300" dirty="0"/>
            <a:t>If you cancel up to 24 hours prior to your trip departure, you will receive back all monies paid minus the initial deposit and the cost of your TRP</a:t>
          </a:r>
        </a:p>
      </dgm:t>
    </dgm:pt>
    <dgm:pt modelId="{BC275108-7548-4CB9-93F5-47A6E024A0DB}" type="parTrans" cxnId="{53F82D58-890B-4B61-B235-2E60D54E2A3B}">
      <dgm:prSet/>
      <dgm:spPr/>
      <dgm:t>
        <a:bodyPr/>
        <a:lstStyle/>
        <a:p>
          <a:endParaRPr lang="en-US"/>
        </a:p>
      </dgm:t>
    </dgm:pt>
    <dgm:pt modelId="{FF8CEC28-C8E2-4D88-8F64-06BADA221AB7}" type="sibTrans" cxnId="{53F82D58-890B-4B61-B235-2E60D54E2A3B}">
      <dgm:prSet/>
      <dgm:spPr/>
      <dgm:t>
        <a:bodyPr/>
        <a:lstStyle/>
        <a:p>
          <a:endParaRPr lang="en-US"/>
        </a:p>
      </dgm:t>
    </dgm:pt>
    <dgm:pt modelId="{118EDAB9-D494-4D31-A77F-BC4FF6E6771F}">
      <dgm:prSet phldrT="[Text]" custT="1"/>
      <dgm:spPr/>
      <dgm:t>
        <a:bodyPr/>
        <a:lstStyle/>
        <a:p>
          <a:r>
            <a:rPr lang="en-US" sz="1800" dirty="0"/>
            <a:t>You </a:t>
          </a:r>
          <a:r>
            <a:rPr lang="en-US" sz="1800" u="sng" dirty="0"/>
            <a:t>have NOT </a:t>
          </a:r>
          <a:r>
            <a:rPr lang="en-US" sz="1800" dirty="0"/>
            <a:t>purchased the TRP</a:t>
          </a:r>
        </a:p>
      </dgm:t>
    </dgm:pt>
    <dgm:pt modelId="{A3BD9D29-E70E-4B64-AEF7-BFE2710AF02E}" type="parTrans" cxnId="{D3C20122-C09A-4A4C-BFDA-A31EF8730A22}">
      <dgm:prSet/>
      <dgm:spPr/>
      <dgm:t>
        <a:bodyPr/>
        <a:lstStyle/>
        <a:p>
          <a:endParaRPr lang="en-US"/>
        </a:p>
      </dgm:t>
    </dgm:pt>
    <dgm:pt modelId="{2470F754-CBBA-40A8-B99B-9DCDECC626FF}" type="sibTrans" cxnId="{D3C20122-C09A-4A4C-BFDA-A31EF8730A22}">
      <dgm:prSet/>
      <dgm:spPr/>
      <dgm:t>
        <a:bodyPr/>
        <a:lstStyle/>
        <a:p>
          <a:endParaRPr lang="en-US"/>
        </a:p>
      </dgm:t>
    </dgm:pt>
    <dgm:pt modelId="{A5FC7DE3-7493-45AF-959B-93780DB18DBD}">
      <dgm:prSet phldrT="[Text]" custT="1"/>
      <dgm:spPr/>
      <dgm:t>
        <a:bodyPr anchor="t"/>
        <a:lstStyle/>
        <a:p>
          <a:pPr algn="ctr">
            <a:lnSpc>
              <a:spcPct val="100000"/>
            </a:lnSpc>
            <a:buFont typeface="Arial" panose="020B0604020202020204" pitchFamily="34" charset="0"/>
            <a:buNone/>
          </a:pPr>
          <a:r>
            <a:rPr lang="en-US" sz="1300" dirty="0"/>
            <a:t>If you cancel prior to the final payment date, your initial deposit is non-refundable.    If you cancel after the final payment date, there are     no refunds</a:t>
          </a:r>
        </a:p>
      </dgm:t>
    </dgm:pt>
    <dgm:pt modelId="{AE51D948-E92A-48EE-9F8F-A8D975E0D3A3}" type="parTrans" cxnId="{3E968EB3-C5AA-4BC7-995D-71D20999FFB7}">
      <dgm:prSet/>
      <dgm:spPr/>
      <dgm:t>
        <a:bodyPr/>
        <a:lstStyle/>
        <a:p>
          <a:endParaRPr lang="en-US"/>
        </a:p>
      </dgm:t>
    </dgm:pt>
    <dgm:pt modelId="{911EEF0B-5BD7-48A5-A076-8F80FD0464AD}" type="sibTrans" cxnId="{3E968EB3-C5AA-4BC7-995D-71D20999FFB7}">
      <dgm:prSet/>
      <dgm:spPr/>
      <dgm:t>
        <a:bodyPr/>
        <a:lstStyle/>
        <a:p>
          <a:endParaRPr lang="en-US"/>
        </a:p>
      </dgm:t>
    </dgm:pt>
    <dgm:pt modelId="{865BF5E1-CB9D-45C7-B8D9-4DB8C52B562C}">
      <dgm:prSet phldrT="[Text]" custT="1"/>
      <dgm:spPr/>
      <dgm:t>
        <a:bodyPr/>
        <a:lstStyle/>
        <a:p>
          <a:r>
            <a:rPr lang="en-US" sz="1700" b="1" u="sng" dirty="0"/>
            <a:t>Standard Policy</a:t>
          </a:r>
          <a:br>
            <a:rPr lang="en-US" sz="1700" dirty="0"/>
          </a:br>
          <a:r>
            <a:rPr lang="en-US" sz="1700" dirty="0"/>
            <a:t>Your trip is traveling and there are no COVID-19 restrictions </a:t>
          </a:r>
          <a:br>
            <a:rPr lang="en-US" sz="1700" dirty="0"/>
          </a:br>
          <a:r>
            <a:rPr lang="en-US" sz="1700" dirty="0"/>
            <a:t>or venue closures</a:t>
          </a:r>
        </a:p>
      </dgm:t>
    </dgm:pt>
    <dgm:pt modelId="{099F9F2C-5972-4020-BA13-1765871602F6}" type="sibTrans" cxnId="{8534960B-6B26-4BA6-AD2A-47193EE6EA25}">
      <dgm:prSet/>
      <dgm:spPr/>
      <dgm:t>
        <a:bodyPr/>
        <a:lstStyle/>
        <a:p>
          <a:endParaRPr lang="en-US"/>
        </a:p>
      </dgm:t>
    </dgm:pt>
    <dgm:pt modelId="{E8FC7312-0F6E-47AD-A469-2A02178278AE}" type="parTrans" cxnId="{8534960B-6B26-4BA6-AD2A-47193EE6EA25}">
      <dgm:prSet/>
      <dgm:spPr/>
      <dgm:t>
        <a:bodyPr/>
        <a:lstStyle/>
        <a:p>
          <a:endParaRPr lang="en-US"/>
        </a:p>
      </dgm:t>
    </dgm:pt>
    <dgm:pt modelId="{B28B667C-87FB-425C-B0C3-AF2C785C739C}" type="pres">
      <dgm:prSet presAssocID="{510807A9-2B19-465D-92E9-6256D03E055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690BF0F-E96C-498C-8CB4-265BB2E815A2}" type="pres">
      <dgm:prSet presAssocID="{865BF5E1-CB9D-45C7-B8D9-4DB8C52B562C}" presName="hierRoot1" presStyleCnt="0"/>
      <dgm:spPr/>
    </dgm:pt>
    <dgm:pt modelId="{7E4791CB-9BC9-4EC5-A2DB-AED8410ABF39}" type="pres">
      <dgm:prSet presAssocID="{865BF5E1-CB9D-45C7-B8D9-4DB8C52B562C}" presName="composite" presStyleCnt="0"/>
      <dgm:spPr/>
    </dgm:pt>
    <dgm:pt modelId="{5FC52268-ED0D-4FE5-B244-985BA6F67378}" type="pres">
      <dgm:prSet presAssocID="{865BF5E1-CB9D-45C7-B8D9-4DB8C52B562C}" presName="background" presStyleLbl="node0" presStyleIdx="0" presStyleCnt="1"/>
      <dgm:spPr/>
    </dgm:pt>
    <dgm:pt modelId="{3FA43B93-97C9-4FAF-BBCE-B4538C665457}" type="pres">
      <dgm:prSet presAssocID="{865BF5E1-CB9D-45C7-B8D9-4DB8C52B562C}" presName="text" presStyleLbl="fgAcc0" presStyleIdx="0" presStyleCnt="1">
        <dgm:presLayoutVars>
          <dgm:chPref val="3"/>
        </dgm:presLayoutVars>
      </dgm:prSet>
      <dgm:spPr/>
    </dgm:pt>
    <dgm:pt modelId="{E0742BF0-E4B1-4633-B032-D94493DA8224}" type="pres">
      <dgm:prSet presAssocID="{865BF5E1-CB9D-45C7-B8D9-4DB8C52B562C}" presName="hierChild2" presStyleCnt="0"/>
      <dgm:spPr/>
    </dgm:pt>
    <dgm:pt modelId="{DCD61E1E-DE95-414A-9946-1DAA933F4A7F}" type="pres">
      <dgm:prSet presAssocID="{D2FFA86E-A672-4644-92BF-56700B3823CB}" presName="Name10" presStyleLbl="parChTrans1D2" presStyleIdx="0" presStyleCnt="2"/>
      <dgm:spPr/>
    </dgm:pt>
    <dgm:pt modelId="{48634EA1-18BC-4E81-BB0E-D9981DBC550A}" type="pres">
      <dgm:prSet presAssocID="{2310A5CD-0C7C-4400-99A5-BB0ED96FDA98}" presName="hierRoot2" presStyleCnt="0"/>
      <dgm:spPr/>
    </dgm:pt>
    <dgm:pt modelId="{A2656184-4D64-4785-9F85-20CF9B530E5F}" type="pres">
      <dgm:prSet presAssocID="{2310A5CD-0C7C-4400-99A5-BB0ED96FDA98}" presName="composite2" presStyleCnt="0"/>
      <dgm:spPr/>
    </dgm:pt>
    <dgm:pt modelId="{1DC10E9E-2D3C-4195-A20A-43735794132C}" type="pres">
      <dgm:prSet presAssocID="{2310A5CD-0C7C-4400-99A5-BB0ED96FDA98}" presName="background2" presStyleLbl="node2" presStyleIdx="0" presStyleCnt="2"/>
      <dgm:spPr/>
    </dgm:pt>
    <dgm:pt modelId="{12850B77-692A-4008-9C41-FA0C54B47D1A}" type="pres">
      <dgm:prSet presAssocID="{2310A5CD-0C7C-4400-99A5-BB0ED96FDA98}" presName="text2" presStyleLbl="fgAcc2" presStyleIdx="0" presStyleCnt="2">
        <dgm:presLayoutVars>
          <dgm:chPref val="3"/>
        </dgm:presLayoutVars>
      </dgm:prSet>
      <dgm:spPr/>
    </dgm:pt>
    <dgm:pt modelId="{34B5B930-BBEE-47D6-B27B-2D93C0918125}" type="pres">
      <dgm:prSet presAssocID="{2310A5CD-0C7C-4400-99A5-BB0ED96FDA98}" presName="hierChild3" presStyleCnt="0"/>
      <dgm:spPr/>
    </dgm:pt>
    <dgm:pt modelId="{4588EC17-53EB-4301-9C71-D29B3C527336}" type="pres">
      <dgm:prSet presAssocID="{BC275108-7548-4CB9-93F5-47A6E024A0DB}" presName="Name17" presStyleLbl="parChTrans1D3" presStyleIdx="0" presStyleCnt="2"/>
      <dgm:spPr/>
    </dgm:pt>
    <dgm:pt modelId="{E19DE25C-AC54-4A71-9B2A-2B79AB6E463D}" type="pres">
      <dgm:prSet presAssocID="{4E9E8CC8-2A6F-4A1B-BEEF-3ED0A0A74422}" presName="hierRoot3" presStyleCnt="0"/>
      <dgm:spPr/>
    </dgm:pt>
    <dgm:pt modelId="{CC804981-308A-49EC-BFD1-8C29BFD1DF4C}" type="pres">
      <dgm:prSet presAssocID="{4E9E8CC8-2A6F-4A1B-BEEF-3ED0A0A74422}" presName="composite3" presStyleCnt="0"/>
      <dgm:spPr/>
    </dgm:pt>
    <dgm:pt modelId="{39FFA608-2140-47E6-8EFE-8894F455E0F4}" type="pres">
      <dgm:prSet presAssocID="{4E9E8CC8-2A6F-4A1B-BEEF-3ED0A0A74422}" presName="background3" presStyleLbl="node3" presStyleIdx="0" presStyleCnt="2"/>
      <dgm:spPr/>
    </dgm:pt>
    <dgm:pt modelId="{F2DE8653-DB35-4A8B-A08B-C65E0C3F6B05}" type="pres">
      <dgm:prSet presAssocID="{4E9E8CC8-2A6F-4A1B-BEEF-3ED0A0A74422}" presName="text3" presStyleLbl="fgAcc3" presStyleIdx="0" presStyleCnt="2" custLinFactNeighborY="-1588">
        <dgm:presLayoutVars>
          <dgm:chPref val="3"/>
        </dgm:presLayoutVars>
      </dgm:prSet>
      <dgm:spPr/>
    </dgm:pt>
    <dgm:pt modelId="{2828E314-32F5-4614-B48D-437DB54C9446}" type="pres">
      <dgm:prSet presAssocID="{4E9E8CC8-2A6F-4A1B-BEEF-3ED0A0A74422}" presName="hierChild4" presStyleCnt="0"/>
      <dgm:spPr/>
    </dgm:pt>
    <dgm:pt modelId="{1F11E465-84AC-49C1-8499-856774780963}" type="pres">
      <dgm:prSet presAssocID="{A3BD9D29-E70E-4B64-AEF7-BFE2710AF02E}" presName="Name10" presStyleLbl="parChTrans1D2" presStyleIdx="1" presStyleCnt="2"/>
      <dgm:spPr/>
    </dgm:pt>
    <dgm:pt modelId="{62926500-3108-4A13-88B7-785A58148880}" type="pres">
      <dgm:prSet presAssocID="{118EDAB9-D494-4D31-A77F-BC4FF6E6771F}" presName="hierRoot2" presStyleCnt="0"/>
      <dgm:spPr/>
    </dgm:pt>
    <dgm:pt modelId="{166AA999-D289-475E-81D5-61FA045BA4C4}" type="pres">
      <dgm:prSet presAssocID="{118EDAB9-D494-4D31-A77F-BC4FF6E6771F}" presName="composite2" presStyleCnt="0"/>
      <dgm:spPr/>
    </dgm:pt>
    <dgm:pt modelId="{BAC1CD93-DA8B-4C68-8D5B-ABC0030C324C}" type="pres">
      <dgm:prSet presAssocID="{118EDAB9-D494-4D31-A77F-BC4FF6E6771F}" presName="background2" presStyleLbl="node2" presStyleIdx="1" presStyleCnt="2"/>
      <dgm:spPr/>
    </dgm:pt>
    <dgm:pt modelId="{28938F74-F6B3-448D-82A5-60DCCF35017F}" type="pres">
      <dgm:prSet presAssocID="{118EDAB9-D494-4D31-A77F-BC4FF6E6771F}" presName="text2" presStyleLbl="fgAcc2" presStyleIdx="1" presStyleCnt="2">
        <dgm:presLayoutVars>
          <dgm:chPref val="3"/>
        </dgm:presLayoutVars>
      </dgm:prSet>
      <dgm:spPr/>
    </dgm:pt>
    <dgm:pt modelId="{78B60A5E-DC7C-4CF0-9B1E-60BD8F9C732B}" type="pres">
      <dgm:prSet presAssocID="{118EDAB9-D494-4D31-A77F-BC4FF6E6771F}" presName="hierChild3" presStyleCnt="0"/>
      <dgm:spPr/>
    </dgm:pt>
    <dgm:pt modelId="{871FB664-9894-4033-A0C0-3C888805AF94}" type="pres">
      <dgm:prSet presAssocID="{AE51D948-E92A-48EE-9F8F-A8D975E0D3A3}" presName="Name17" presStyleLbl="parChTrans1D3" presStyleIdx="1" presStyleCnt="2"/>
      <dgm:spPr/>
    </dgm:pt>
    <dgm:pt modelId="{5B6DCD0B-F945-4BA2-B2DA-A658A6DBB8CE}" type="pres">
      <dgm:prSet presAssocID="{A5FC7DE3-7493-45AF-959B-93780DB18DBD}" presName="hierRoot3" presStyleCnt="0"/>
      <dgm:spPr/>
    </dgm:pt>
    <dgm:pt modelId="{99D54312-A5C7-42DE-9DB8-022A8717BA5B}" type="pres">
      <dgm:prSet presAssocID="{A5FC7DE3-7493-45AF-959B-93780DB18DBD}" presName="composite3" presStyleCnt="0"/>
      <dgm:spPr/>
    </dgm:pt>
    <dgm:pt modelId="{3BA13E63-C0FC-4E69-B5B7-3969F9A93D0B}" type="pres">
      <dgm:prSet presAssocID="{A5FC7DE3-7493-45AF-959B-93780DB18DBD}" presName="background3" presStyleLbl="node3" presStyleIdx="1" presStyleCnt="2"/>
      <dgm:spPr/>
    </dgm:pt>
    <dgm:pt modelId="{AECD91DF-BBC6-468A-A0BB-3BC99E02CE43}" type="pres">
      <dgm:prSet presAssocID="{A5FC7DE3-7493-45AF-959B-93780DB18DBD}" presName="text3" presStyleLbl="fgAcc3" presStyleIdx="1" presStyleCnt="2" custLinFactNeighborY="-1985">
        <dgm:presLayoutVars>
          <dgm:chPref val="3"/>
        </dgm:presLayoutVars>
      </dgm:prSet>
      <dgm:spPr/>
    </dgm:pt>
    <dgm:pt modelId="{11628335-5292-4B34-8DA1-03F75E9D0E85}" type="pres">
      <dgm:prSet presAssocID="{A5FC7DE3-7493-45AF-959B-93780DB18DBD}" presName="hierChild4" presStyleCnt="0"/>
      <dgm:spPr/>
    </dgm:pt>
  </dgm:ptLst>
  <dgm:cxnLst>
    <dgm:cxn modelId="{8534960B-6B26-4BA6-AD2A-47193EE6EA25}" srcId="{510807A9-2B19-465D-92E9-6256D03E0558}" destId="{865BF5E1-CB9D-45C7-B8D9-4DB8C52B562C}" srcOrd="0" destOrd="0" parTransId="{E8FC7312-0F6E-47AD-A469-2A02178278AE}" sibTransId="{099F9F2C-5972-4020-BA13-1765871602F6}"/>
    <dgm:cxn modelId="{CC521217-9049-4847-B9E0-D114446A6CC7}" type="presOf" srcId="{AE51D948-E92A-48EE-9F8F-A8D975E0D3A3}" destId="{871FB664-9894-4033-A0C0-3C888805AF94}" srcOrd="0" destOrd="0" presId="urn:microsoft.com/office/officeart/2005/8/layout/hierarchy1"/>
    <dgm:cxn modelId="{A9F89E1B-B3A1-460F-8CDA-7E17C5DD6F77}" type="presOf" srcId="{510807A9-2B19-465D-92E9-6256D03E0558}" destId="{B28B667C-87FB-425C-B0C3-AF2C785C739C}" srcOrd="0" destOrd="0" presId="urn:microsoft.com/office/officeart/2005/8/layout/hierarchy1"/>
    <dgm:cxn modelId="{D3C20122-C09A-4A4C-BFDA-A31EF8730A22}" srcId="{865BF5E1-CB9D-45C7-B8D9-4DB8C52B562C}" destId="{118EDAB9-D494-4D31-A77F-BC4FF6E6771F}" srcOrd="1" destOrd="0" parTransId="{A3BD9D29-E70E-4B64-AEF7-BFE2710AF02E}" sibTransId="{2470F754-CBBA-40A8-B99B-9DCDECC626FF}"/>
    <dgm:cxn modelId="{675BDF61-AC8C-417D-8114-B8E3E05BEBB5}" type="presOf" srcId="{BC275108-7548-4CB9-93F5-47A6E024A0DB}" destId="{4588EC17-53EB-4301-9C71-D29B3C527336}" srcOrd="0" destOrd="0" presId="urn:microsoft.com/office/officeart/2005/8/layout/hierarchy1"/>
    <dgm:cxn modelId="{3DB7E143-EE4C-4FD3-B6F1-53D30D3A4F8A}" type="presOf" srcId="{2310A5CD-0C7C-4400-99A5-BB0ED96FDA98}" destId="{12850B77-692A-4008-9C41-FA0C54B47D1A}" srcOrd="0" destOrd="0" presId="urn:microsoft.com/office/officeart/2005/8/layout/hierarchy1"/>
    <dgm:cxn modelId="{E41A166A-D37F-4652-BF5E-DB6C86D4F1BA}" type="presOf" srcId="{4E9E8CC8-2A6F-4A1B-BEEF-3ED0A0A74422}" destId="{F2DE8653-DB35-4A8B-A08B-C65E0C3F6B05}" srcOrd="0" destOrd="0" presId="urn:microsoft.com/office/officeart/2005/8/layout/hierarchy1"/>
    <dgm:cxn modelId="{53F82D58-890B-4B61-B235-2E60D54E2A3B}" srcId="{2310A5CD-0C7C-4400-99A5-BB0ED96FDA98}" destId="{4E9E8CC8-2A6F-4A1B-BEEF-3ED0A0A74422}" srcOrd="0" destOrd="0" parTransId="{BC275108-7548-4CB9-93F5-47A6E024A0DB}" sibTransId="{FF8CEC28-C8E2-4D88-8F64-06BADA221AB7}"/>
    <dgm:cxn modelId="{D92BF17A-5899-417B-9EDE-3845BFDCBCC7}" type="presOf" srcId="{A5FC7DE3-7493-45AF-959B-93780DB18DBD}" destId="{AECD91DF-BBC6-468A-A0BB-3BC99E02CE43}" srcOrd="0" destOrd="0" presId="urn:microsoft.com/office/officeart/2005/8/layout/hierarchy1"/>
    <dgm:cxn modelId="{28E45AA6-A0A8-4E84-A440-66514D73CFA6}" srcId="{865BF5E1-CB9D-45C7-B8D9-4DB8C52B562C}" destId="{2310A5CD-0C7C-4400-99A5-BB0ED96FDA98}" srcOrd="0" destOrd="0" parTransId="{D2FFA86E-A672-4644-92BF-56700B3823CB}" sibTransId="{883DE60E-A16B-4A5D-987F-10EE13D75820}"/>
    <dgm:cxn modelId="{3E968EB3-C5AA-4BC7-995D-71D20999FFB7}" srcId="{118EDAB9-D494-4D31-A77F-BC4FF6E6771F}" destId="{A5FC7DE3-7493-45AF-959B-93780DB18DBD}" srcOrd="0" destOrd="0" parTransId="{AE51D948-E92A-48EE-9F8F-A8D975E0D3A3}" sibTransId="{911EEF0B-5BD7-48A5-A076-8F80FD0464AD}"/>
    <dgm:cxn modelId="{7C22BBB9-8EFE-453F-9AC4-E3C0DFCDE1C1}" type="presOf" srcId="{D2FFA86E-A672-4644-92BF-56700B3823CB}" destId="{DCD61E1E-DE95-414A-9946-1DAA933F4A7F}" srcOrd="0" destOrd="0" presId="urn:microsoft.com/office/officeart/2005/8/layout/hierarchy1"/>
    <dgm:cxn modelId="{F1761EC5-1801-46B1-B2C9-239755147B43}" type="presOf" srcId="{118EDAB9-D494-4D31-A77F-BC4FF6E6771F}" destId="{28938F74-F6B3-448D-82A5-60DCCF35017F}" srcOrd="0" destOrd="0" presId="urn:microsoft.com/office/officeart/2005/8/layout/hierarchy1"/>
    <dgm:cxn modelId="{982FC4CD-05FF-4683-9B64-72AB881DFBAC}" type="presOf" srcId="{865BF5E1-CB9D-45C7-B8D9-4DB8C52B562C}" destId="{3FA43B93-97C9-4FAF-BBCE-B4538C665457}" srcOrd="0" destOrd="0" presId="urn:microsoft.com/office/officeart/2005/8/layout/hierarchy1"/>
    <dgm:cxn modelId="{3E2AE1CD-9196-4226-A2AB-1736A0A69F88}" type="presOf" srcId="{A3BD9D29-E70E-4B64-AEF7-BFE2710AF02E}" destId="{1F11E465-84AC-49C1-8499-856774780963}" srcOrd="0" destOrd="0" presId="urn:microsoft.com/office/officeart/2005/8/layout/hierarchy1"/>
    <dgm:cxn modelId="{F0FD1204-25C6-414D-BEFB-E9C37E025DC6}" type="presParOf" srcId="{B28B667C-87FB-425C-B0C3-AF2C785C739C}" destId="{6690BF0F-E96C-498C-8CB4-265BB2E815A2}" srcOrd="0" destOrd="0" presId="urn:microsoft.com/office/officeart/2005/8/layout/hierarchy1"/>
    <dgm:cxn modelId="{6B98D8B9-3433-4745-836F-EF6C8F0E554B}" type="presParOf" srcId="{6690BF0F-E96C-498C-8CB4-265BB2E815A2}" destId="{7E4791CB-9BC9-4EC5-A2DB-AED8410ABF39}" srcOrd="0" destOrd="0" presId="urn:microsoft.com/office/officeart/2005/8/layout/hierarchy1"/>
    <dgm:cxn modelId="{050E79F4-D3BB-447E-AC59-1259D4430B83}" type="presParOf" srcId="{7E4791CB-9BC9-4EC5-A2DB-AED8410ABF39}" destId="{5FC52268-ED0D-4FE5-B244-985BA6F67378}" srcOrd="0" destOrd="0" presId="urn:microsoft.com/office/officeart/2005/8/layout/hierarchy1"/>
    <dgm:cxn modelId="{ECA1A768-39BE-4A60-997B-40ABC75B596D}" type="presParOf" srcId="{7E4791CB-9BC9-4EC5-A2DB-AED8410ABF39}" destId="{3FA43B93-97C9-4FAF-BBCE-B4538C665457}" srcOrd="1" destOrd="0" presId="urn:microsoft.com/office/officeart/2005/8/layout/hierarchy1"/>
    <dgm:cxn modelId="{7F9F53FF-8F82-4F65-9B1B-EC3F097503F5}" type="presParOf" srcId="{6690BF0F-E96C-498C-8CB4-265BB2E815A2}" destId="{E0742BF0-E4B1-4633-B032-D94493DA8224}" srcOrd="1" destOrd="0" presId="urn:microsoft.com/office/officeart/2005/8/layout/hierarchy1"/>
    <dgm:cxn modelId="{3AED2FC3-B29D-472A-9AFC-34D0CB512ECC}" type="presParOf" srcId="{E0742BF0-E4B1-4633-B032-D94493DA8224}" destId="{DCD61E1E-DE95-414A-9946-1DAA933F4A7F}" srcOrd="0" destOrd="0" presId="urn:microsoft.com/office/officeart/2005/8/layout/hierarchy1"/>
    <dgm:cxn modelId="{4944F553-568E-4FAF-9693-0838790C2C84}" type="presParOf" srcId="{E0742BF0-E4B1-4633-B032-D94493DA8224}" destId="{48634EA1-18BC-4E81-BB0E-D9981DBC550A}" srcOrd="1" destOrd="0" presId="urn:microsoft.com/office/officeart/2005/8/layout/hierarchy1"/>
    <dgm:cxn modelId="{274DF291-2AC4-4B6D-8233-472789FC3EA0}" type="presParOf" srcId="{48634EA1-18BC-4E81-BB0E-D9981DBC550A}" destId="{A2656184-4D64-4785-9F85-20CF9B530E5F}" srcOrd="0" destOrd="0" presId="urn:microsoft.com/office/officeart/2005/8/layout/hierarchy1"/>
    <dgm:cxn modelId="{6BDADDE7-48C3-4EDD-8721-CDEBB38D26CB}" type="presParOf" srcId="{A2656184-4D64-4785-9F85-20CF9B530E5F}" destId="{1DC10E9E-2D3C-4195-A20A-43735794132C}" srcOrd="0" destOrd="0" presId="urn:microsoft.com/office/officeart/2005/8/layout/hierarchy1"/>
    <dgm:cxn modelId="{18691C34-362C-4805-B689-6602168C66BA}" type="presParOf" srcId="{A2656184-4D64-4785-9F85-20CF9B530E5F}" destId="{12850B77-692A-4008-9C41-FA0C54B47D1A}" srcOrd="1" destOrd="0" presId="urn:microsoft.com/office/officeart/2005/8/layout/hierarchy1"/>
    <dgm:cxn modelId="{21729399-B78D-4525-B520-46D82DC3AA15}" type="presParOf" srcId="{48634EA1-18BC-4E81-BB0E-D9981DBC550A}" destId="{34B5B930-BBEE-47D6-B27B-2D93C0918125}" srcOrd="1" destOrd="0" presId="urn:microsoft.com/office/officeart/2005/8/layout/hierarchy1"/>
    <dgm:cxn modelId="{54BE44D6-B567-4D3D-A43A-E40C4BA397A6}" type="presParOf" srcId="{34B5B930-BBEE-47D6-B27B-2D93C0918125}" destId="{4588EC17-53EB-4301-9C71-D29B3C527336}" srcOrd="0" destOrd="0" presId="urn:microsoft.com/office/officeart/2005/8/layout/hierarchy1"/>
    <dgm:cxn modelId="{FA6ACA4A-2AB6-4AA3-AA6D-2A00DDB51F68}" type="presParOf" srcId="{34B5B930-BBEE-47D6-B27B-2D93C0918125}" destId="{E19DE25C-AC54-4A71-9B2A-2B79AB6E463D}" srcOrd="1" destOrd="0" presId="urn:microsoft.com/office/officeart/2005/8/layout/hierarchy1"/>
    <dgm:cxn modelId="{C5740917-683F-458F-9891-7418944FFB22}" type="presParOf" srcId="{E19DE25C-AC54-4A71-9B2A-2B79AB6E463D}" destId="{CC804981-308A-49EC-BFD1-8C29BFD1DF4C}" srcOrd="0" destOrd="0" presId="urn:microsoft.com/office/officeart/2005/8/layout/hierarchy1"/>
    <dgm:cxn modelId="{65461BB7-F01B-4240-81A3-C2129CC63D9A}" type="presParOf" srcId="{CC804981-308A-49EC-BFD1-8C29BFD1DF4C}" destId="{39FFA608-2140-47E6-8EFE-8894F455E0F4}" srcOrd="0" destOrd="0" presId="urn:microsoft.com/office/officeart/2005/8/layout/hierarchy1"/>
    <dgm:cxn modelId="{5F58B93E-F791-4687-A99D-07185929E145}" type="presParOf" srcId="{CC804981-308A-49EC-BFD1-8C29BFD1DF4C}" destId="{F2DE8653-DB35-4A8B-A08B-C65E0C3F6B05}" srcOrd="1" destOrd="0" presId="urn:microsoft.com/office/officeart/2005/8/layout/hierarchy1"/>
    <dgm:cxn modelId="{DAAC4C68-7259-4980-9571-2944391600B0}" type="presParOf" srcId="{E19DE25C-AC54-4A71-9B2A-2B79AB6E463D}" destId="{2828E314-32F5-4614-B48D-437DB54C9446}" srcOrd="1" destOrd="0" presId="urn:microsoft.com/office/officeart/2005/8/layout/hierarchy1"/>
    <dgm:cxn modelId="{583EB376-C488-4738-B001-A756F360BEC2}" type="presParOf" srcId="{E0742BF0-E4B1-4633-B032-D94493DA8224}" destId="{1F11E465-84AC-49C1-8499-856774780963}" srcOrd="2" destOrd="0" presId="urn:microsoft.com/office/officeart/2005/8/layout/hierarchy1"/>
    <dgm:cxn modelId="{C6B8FAFC-89F2-41B5-AC1F-0CE50AA6FBBD}" type="presParOf" srcId="{E0742BF0-E4B1-4633-B032-D94493DA8224}" destId="{62926500-3108-4A13-88B7-785A58148880}" srcOrd="3" destOrd="0" presId="urn:microsoft.com/office/officeart/2005/8/layout/hierarchy1"/>
    <dgm:cxn modelId="{0CE17F92-31E2-4FCE-9A22-AF1FF768FDB4}" type="presParOf" srcId="{62926500-3108-4A13-88B7-785A58148880}" destId="{166AA999-D289-475E-81D5-61FA045BA4C4}" srcOrd="0" destOrd="0" presId="urn:microsoft.com/office/officeart/2005/8/layout/hierarchy1"/>
    <dgm:cxn modelId="{1D78C0A0-5D0C-4CF7-90DA-652DE5A048EA}" type="presParOf" srcId="{166AA999-D289-475E-81D5-61FA045BA4C4}" destId="{BAC1CD93-DA8B-4C68-8D5B-ABC0030C324C}" srcOrd="0" destOrd="0" presId="urn:microsoft.com/office/officeart/2005/8/layout/hierarchy1"/>
    <dgm:cxn modelId="{5168CE67-8954-428B-9DC4-67B51FF23352}" type="presParOf" srcId="{166AA999-D289-475E-81D5-61FA045BA4C4}" destId="{28938F74-F6B3-448D-82A5-60DCCF35017F}" srcOrd="1" destOrd="0" presId="urn:microsoft.com/office/officeart/2005/8/layout/hierarchy1"/>
    <dgm:cxn modelId="{3839FE74-49C6-44D5-834A-DEDC7620A71B}" type="presParOf" srcId="{62926500-3108-4A13-88B7-785A58148880}" destId="{78B60A5E-DC7C-4CF0-9B1E-60BD8F9C732B}" srcOrd="1" destOrd="0" presId="urn:microsoft.com/office/officeart/2005/8/layout/hierarchy1"/>
    <dgm:cxn modelId="{FEECCBC6-B2B0-4C45-9EA9-09F5FC01BAA8}" type="presParOf" srcId="{78B60A5E-DC7C-4CF0-9B1E-60BD8F9C732B}" destId="{871FB664-9894-4033-A0C0-3C888805AF94}" srcOrd="0" destOrd="0" presId="urn:microsoft.com/office/officeart/2005/8/layout/hierarchy1"/>
    <dgm:cxn modelId="{ECDCA9F3-EB09-4904-BEFF-29F3786784D9}" type="presParOf" srcId="{78B60A5E-DC7C-4CF0-9B1E-60BD8F9C732B}" destId="{5B6DCD0B-F945-4BA2-B2DA-A658A6DBB8CE}" srcOrd="1" destOrd="0" presId="urn:microsoft.com/office/officeart/2005/8/layout/hierarchy1"/>
    <dgm:cxn modelId="{6915F77E-9B8A-46DA-AD4C-5619EBCC8B77}" type="presParOf" srcId="{5B6DCD0B-F945-4BA2-B2DA-A658A6DBB8CE}" destId="{99D54312-A5C7-42DE-9DB8-022A8717BA5B}" srcOrd="0" destOrd="0" presId="urn:microsoft.com/office/officeart/2005/8/layout/hierarchy1"/>
    <dgm:cxn modelId="{052BA1B5-D376-4138-B8D1-B40CCF997989}" type="presParOf" srcId="{99D54312-A5C7-42DE-9DB8-022A8717BA5B}" destId="{3BA13E63-C0FC-4E69-B5B7-3969F9A93D0B}" srcOrd="0" destOrd="0" presId="urn:microsoft.com/office/officeart/2005/8/layout/hierarchy1"/>
    <dgm:cxn modelId="{FE1431D7-226B-4387-B831-B5B5921AD4C4}" type="presParOf" srcId="{99D54312-A5C7-42DE-9DB8-022A8717BA5B}" destId="{AECD91DF-BBC6-468A-A0BB-3BC99E02CE43}" srcOrd="1" destOrd="0" presId="urn:microsoft.com/office/officeart/2005/8/layout/hierarchy1"/>
    <dgm:cxn modelId="{201FC9DF-E3D7-4004-858B-7A3725D36978}" type="presParOf" srcId="{5B6DCD0B-F945-4BA2-B2DA-A658A6DBB8CE}" destId="{11628335-5292-4B34-8DA1-03F75E9D0E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7D9171-6772-4EC7-BD21-76E86F5A3FF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4C0C96-1580-4242-A7D6-37948D9CE80C}">
      <dgm:prSet phldrT="[Text]"/>
      <dgm:spPr/>
      <dgm:t>
        <a:bodyPr/>
        <a:lstStyle/>
        <a:p>
          <a:r>
            <a:rPr lang="en-US" b="1" u="sng" dirty="0"/>
            <a:t>COVID-19 Policy</a:t>
          </a:r>
          <a:br>
            <a:rPr lang="en-US" dirty="0"/>
          </a:br>
          <a:r>
            <a:rPr lang="en-US" dirty="0"/>
            <a:t>Your trip is cancelled due to government mandated restrictions or venue closures </a:t>
          </a:r>
        </a:p>
      </dgm:t>
    </dgm:pt>
    <dgm:pt modelId="{8187C086-754B-4E38-A256-337E8CB96A79}" type="parTrans" cxnId="{474B50BF-4F22-4BEB-96C7-3143DDA61B89}">
      <dgm:prSet/>
      <dgm:spPr/>
      <dgm:t>
        <a:bodyPr/>
        <a:lstStyle/>
        <a:p>
          <a:endParaRPr lang="en-US"/>
        </a:p>
      </dgm:t>
    </dgm:pt>
    <dgm:pt modelId="{E2A66EBB-85F4-4A0B-81A9-230F35F18651}" type="sibTrans" cxnId="{474B50BF-4F22-4BEB-96C7-3143DDA61B89}">
      <dgm:prSet/>
      <dgm:spPr/>
      <dgm:t>
        <a:bodyPr/>
        <a:lstStyle/>
        <a:p>
          <a:endParaRPr lang="en-US"/>
        </a:p>
      </dgm:t>
    </dgm:pt>
    <dgm:pt modelId="{D07BE1F7-963D-482C-BD18-7266A93DFE8A}">
      <dgm:prSet phldrT="[Text]"/>
      <dgm:spPr/>
      <dgm:t>
        <a:bodyPr/>
        <a:lstStyle/>
        <a:p>
          <a:pPr algn="ctr"/>
          <a:r>
            <a:rPr lang="en-US" dirty="0"/>
            <a:t>You will receive a full refund minus the cost of the TRP</a:t>
          </a:r>
        </a:p>
      </dgm:t>
    </dgm:pt>
    <dgm:pt modelId="{1E32A719-E071-4731-AB7D-4E64B9210EE8}" type="parTrans" cxnId="{D0CD7DD6-3532-4859-9708-90854CDD8FCA}">
      <dgm:prSet/>
      <dgm:spPr/>
      <dgm:t>
        <a:bodyPr/>
        <a:lstStyle/>
        <a:p>
          <a:endParaRPr lang="en-US"/>
        </a:p>
      </dgm:t>
    </dgm:pt>
    <dgm:pt modelId="{1EA31004-FC01-409A-9708-59C8C06CCA76}" type="sibTrans" cxnId="{D0CD7DD6-3532-4859-9708-90854CDD8FCA}">
      <dgm:prSet/>
      <dgm:spPr/>
      <dgm:t>
        <a:bodyPr/>
        <a:lstStyle/>
        <a:p>
          <a:endParaRPr lang="en-US"/>
        </a:p>
      </dgm:t>
    </dgm:pt>
    <dgm:pt modelId="{8DE5AF57-2143-47D9-BEE7-B458BD42B461}">
      <dgm:prSet phldrT="[Text]" custT="1"/>
      <dgm:spPr/>
      <dgm:t>
        <a:bodyPr/>
        <a:lstStyle/>
        <a:p>
          <a:r>
            <a:rPr lang="en-US" sz="1800" dirty="0"/>
            <a:t>You </a:t>
          </a:r>
          <a:r>
            <a:rPr lang="en-US" sz="1800" u="sng" dirty="0"/>
            <a:t>have NOT </a:t>
          </a:r>
          <a:r>
            <a:rPr lang="en-US" sz="1800" dirty="0"/>
            <a:t>purchased the TRP</a:t>
          </a:r>
        </a:p>
      </dgm:t>
    </dgm:pt>
    <dgm:pt modelId="{8CB98B1E-F719-454C-9815-A2543863B4B7}" type="parTrans" cxnId="{3031B426-E09B-410B-8286-01D6AEA6EFF4}">
      <dgm:prSet/>
      <dgm:spPr/>
      <dgm:t>
        <a:bodyPr/>
        <a:lstStyle/>
        <a:p>
          <a:endParaRPr lang="en-US"/>
        </a:p>
      </dgm:t>
    </dgm:pt>
    <dgm:pt modelId="{854B0BEB-2B7E-4502-BA30-CCCB583D5BCE}" type="sibTrans" cxnId="{3031B426-E09B-410B-8286-01D6AEA6EFF4}">
      <dgm:prSet/>
      <dgm:spPr/>
      <dgm:t>
        <a:bodyPr/>
        <a:lstStyle/>
        <a:p>
          <a:endParaRPr lang="en-US"/>
        </a:p>
      </dgm:t>
    </dgm:pt>
    <dgm:pt modelId="{39421A3B-D599-4DD1-AA78-6BB5469C57BC}">
      <dgm:prSet phldrT="[Text]"/>
      <dgm:spPr/>
      <dgm:t>
        <a:bodyPr/>
        <a:lstStyle/>
        <a:p>
          <a:pPr algn="ctr"/>
          <a:r>
            <a:rPr lang="en-US" dirty="0"/>
            <a:t>You will receive a full refund minus a fee of $149 for bus trips or $289 for flight trips </a:t>
          </a:r>
        </a:p>
      </dgm:t>
    </dgm:pt>
    <dgm:pt modelId="{E6E2D624-6C2D-48A8-8BA6-82FDF73E0687}" type="parTrans" cxnId="{9587FCF5-6233-437B-9DF1-F822DA07D300}">
      <dgm:prSet/>
      <dgm:spPr/>
      <dgm:t>
        <a:bodyPr/>
        <a:lstStyle/>
        <a:p>
          <a:endParaRPr lang="en-US"/>
        </a:p>
      </dgm:t>
    </dgm:pt>
    <dgm:pt modelId="{C74E4029-A64E-4B32-A6C0-370E7033E2BD}" type="sibTrans" cxnId="{9587FCF5-6233-437B-9DF1-F822DA07D300}">
      <dgm:prSet/>
      <dgm:spPr/>
      <dgm:t>
        <a:bodyPr/>
        <a:lstStyle/>
        <a:p>
          <a:endParaRPr lang="en-US"/>
        </a:p>
      </dgm:t>
    </dgm:pt>
    <dgm:pt modelId="{E0496011-2BB3-41BA-A467-E6FACF87F7CF}">
      <dgm:prSet phldrT="[Text]" custT="1"/>
      <dgm:spPr/>
      <dgm:t>
        <a:bodyPr/>
        <a:lstStyle/>
        <a:p>
          <a:r>
            <a:rPr lang="en-US" sz="1800" dirty="0"/>
            <a:t>You </a:t>
          </a:r>
          <a:r>
            <a:rPr lang="en-US" sz="1800" u="sng" dirty="0"/>
            <a:t>have</a:t>
          </a:r>
          <a:r>
            <a:rPr lang="en-US" sz="1800" dirty="0"/>
            <a:t> purchased the TRP</a:t>
          </a:r>
        </a:p>
      </dgm:t>
    </dgm:pt>
    <dgm:pt modelId="{C644204C-FB21-41A9-825F-340E19497ABB}" type="sibTrans" cxnId="{AF0A7D5F-BC32-49AD-AA03-4124BF74B215}">
      <dgm:prSet/>
      <dgm:spPr/>
      <dgm:t>
        <a:bodyPr/>
        <a:lstStyle/>
        <a:p>
          <a:endParaRPr lang="en-US"/>
        </a:p>
      </dgm:t>
    </dgm:pt>
    <dgm:pt modelId="{BE5DD435-D54F-4CBD-9063-E1CB9D193C93}" type="parTrans" cxnId="{AF0A7D5F-BC32-49AD-AA03-4124BF74B215}">
      <dgm:prSet/>
      <dgm:spPr/>
      <dgm:t>
        <a:bodyPr/>
        <a:lstStyle/>
        <a:p>
          <a:endParaRPr lang="en-US"/>
        </a:p>
      </dgm:t>
    </dgm:pt>
    <dgm:pt modelId="{A5F1456C-CD67-4CEE-968A-1ED6197889B5}" type="pres">
      <dgm:prSet presAssocID="{6E7D9171-6772-4EC7-BD21-76E86F5A3F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AA14A56-AA93-495D-8A46-BDA6D488E98A}" type="pres">
      <dgm:prSet presAssocID="{D34C0C96-1580-4242-A7D6-37948D9CE80C}" presName="hierRoot1" presStyleCnt="0"/>
      <dgm:spPr/>
    </dgm:pt>
    <dgm:pt modelId="{4372E680-62E1-47FB-8723-0B3502582969}" type="pres">
      <dgm:prSet presAssocID="{D34C0C96-1580-4242-A7D6-37948D9CE80C}" presName="composite" presStyleCnt="0"/>
      <dgm:spPr/>
    </dgm:pt>
    <dgm:pt modelId="{E46C0933-8520-4434-A411-75F37061B7A8}" type="pres">
      <dgm:prSet presAssocID="{D34C0C96-1580-4242-A7D6-37948D9CE80C}" presName="background" presStyleLbl="node0" presStyleIdx="0" presStyleCnt="1"/>
      <dgm:spPr/>
    </dgm:pt>
    <dgm:pt modelId="{0B450DC4-37B4-47A2-B2FD-DABCA6BE564E}" type="pres">
      <dgm:prSet presAssocID="{D34C0C96-1580-4242-A7D6-37948D9CE80C}" presName="text" presStyleLbl="fgAcc0" presStyleIdx="0" presStyleCnt="1" custLinFactNeighborX="505" custLinFactNeighborY="1192">
        <dgm:presLayoutVars>
          <dgm:chPref val="3"/>
        </dgm:presLayoutVars>
      </dgm:prSet>
      <dgm:spPr/>
    </dgm:pt>
    <dgm:pt modelId="{007144C6-8DBF-4B9D-B6A0-FA0DE80D9ED8}" type="pres">
      <dgm:prSet presAssocID="{D34C0C96-1580-4242-A7D6-37948D9CE80C}" presName="hierChild2" presStyleCnt="0"/>
      <dgm:spPr/>
    </dgm:pt>
    <dgm:pt modelId="{31558D54-A23C-4E57-AC7C-DCD356512AD7}" type="pres">
      <dgm:prSet presAssocID="{BE5DD435-D54F-4CBD-9063-E1CB9D193C93}" presName="Name10" presStyleLbl="parChTrans1D2" presStyleIdx="0" presStyleCnt="2"/>
      <dgm:spPr/>
    </dgm:pt>
    <dgm:pt modelId="{2F446A18-C376-484C-957F-723D7F7E3380}" type="pres">
      <dgm:prSet presAssocID="{E0496011-2BB3-41BA-A467-E6FACF87F7CF}" presName="hierRoot2" presStyleCnt="0"/>
      <dgm:spPr/>
    </dgm:pt>
    <dgm:pt modelId="{71420491-CE30-4C68-835E-B524CA28353C}" type="pres">
      <dgm:prSet presAssocID="{E0496011-2BB3-41BA-A467-E6FACF87F7CF}" presName="composite2" presStyleCnt="0"/>
      <dgm:spPr/>
    </dgm:pt>
    <dgm:pt modelId="{714140E2-593A-4688-9C24-559D3692F7E6}" type="pres">
      <dgm:prSet presAssocID="{E0496011-2BB3-41BA-A467-E6FACF87F7CF}" presName="background2" presStyleLbl="node2" presStyleIdx="0" presStyleCnt="2"/>
      <dgm:spPr/>
    </dgm:pt>
    <dgm:pt modelId="{DDE79724-AC21-46A9-91DE-721ED3A141C5}" type="pres">
      <dgm:prSet presAssocID="{E0496011-2BB3-41BA-A467-E6FACF87F7CF}" presName="text2" presStyleLbl="fgAcc2" presStyleIdx="0" presStyleCnt="2">
        <dgm:presLayoutVars>
          <dgm:chPref val="3"/>
        </dgm:presLayoutVars>
      </dgm:prSet>
      <dgm:spPr/>
    </dgm:pt>
    <dgm:pt modelId="{A1058D4B-A8A4-415E-B892-00066E75BACD}" type="pres">
      <dgm:prSet presAssocID="{E0496011-2BB3-41BA-A467-E6FACF87F7CF}" presName="hierChild3" presStyleCnt="0"/>
      <dgm:spPr/>
    </dgm:pt>
    <dgm:pt modelId="{951785A2-5234-4322-A84E-4574068EEB49}" type="pres">
      <dgm:prSet presAssocID="{1E32A719-E071-4731-AB7D-4E64B9210EE8}" presName="Name17" presStyleLbl="parChTrans1D3" presStyleIdx="0" presStyleCnt="2"/>
      <dgm:spPr/>
    </dgm:pt>
    <dgm:pt modelId="{7E2F7D96-C1DD-4580-ADD9-8E6ADB47C135}" type="pres">
      <dgm:prSet presAssocID="{D07BE1F7-963D-482C-BD18-7266A93DFE8A}" presName="hierRoot3" presStyleCnt="0"/>
      <dgm:spPr/>
    </dgm:pt>
    <dgm:pt modelId="{ACFC56C7-54B8-4D55-B924-DE0768E62358}" type="pres">
      <dgm:prSet presAssocID="{D07BE1F7-963D-482C-BD18-7266A93DFE8A}" presName="composite3" presStyleCnt="0"/>
      <dgm:spPr/>
    </dgm:pt>
    <dgm:pt modelId="{0AC3FA90-31DA-4318-9A30-A82510E7E85A}" type="pres">
      <dgm:prSet presAssocID="{D07BE1F7-963D-482C-BD18-7266A93DFE8A}" presName="background3" presStyleLbl="node3" presStyleIdx="0" presStyleCnt="2"/>
      <dgm:spPr/>
    </dgm:pt>
    <dgm:pt modelId="{5CC829B3-7D51-400F-9EC1-535519409E06}" type="pres">
      <dgm:prSet presAssocID="{D07BE1F7-963D-482C-BD18-7266A93DFE8A}" presName="text3" presStyleLbl="fgAcc3" presStyleIdx="0" presStyleCnt="2" custLinFactNeighborY="-1588">
        <dgm:presLayoutVars>
          <dgm:chPref val="3"/>
        </dgm:presLayoutVars>
      </dgm:prSet>
      <dgm:spPr/>
    </dgm:pt>
    <dgm:pt modelId="{B867B849-F019-4611-9F82-7DD326231BEA}" type="pres">
      <dgm:prSet presAssocID="{D07BE1F7-963D-482C-BD18-7266A93DFE8A}" presName="hierChild4" presStyleCnt="0"/>
      <dgm:spPr/>
    </dgm:pt>
    <dgm:pt modelId="{92BA2C5C-02D6-4AE6-9B78-3613E7807B35}" type="pres">
      <dgm:prSet presAssocID="{8CB98B1E-F719-454C-9815-A2543863B4B7}" presName="Name10" presStyleLbl="parChTrans1D2" presStyleIdx="1" presStyleCnt="2"/>
      <dgm:spPr/>
    </dgm:pt>
    <dgm:pt modelId="{E920EB46-70E5-405B-A05F-9D332ABC093F}" type="pres">
      <dgm:prSet presAssocID="{8DE5AF57-2143-47D9-BEE7-B458BD42B461}" presName="hierRoot2" presStyleCnt="0"/>
      <dgm:spPr/>
    </dgm:pt>
    <dgm:pt modelId="{23A288EE-1DC6-4F44-89A7-C96F96A02381}" type="pres">
      <dgm:prSet presAssocID="{8DE5AF57-2143-47D9-BEE7-B458BD42B461}" presName="composite2" presStyleCnt="0"/>
      <dgm:spPr/>
    </dgm:pt>
    <dgm:pt modelId="{A9FF1310-EDBC-47E4-96B7-EB755A9F2736}" type="pres">
      <dgm:prSet presAssocID="{8DE5AF57-2143-47D9-BEE7-B458BD42B461}" presName="background2" presStyleLbl="node2" presStyleIdx="1" presStyleCnt="2"/>
      <dgm:spPr/>
    </dgm:pt>
    <dgm:pt modelId="{42E106C5-C7CA-4C4D-BB15-9E016B8ACC52}" type="pres">
      <dgm:prSet presAssocID="{8DE5AF57-2143-47D9-BEE7-B458BD42B461}" presName="text2" presStyleLbl="fgAcc2" presStyleIdx="1" presStyleCnt="2">
        <dgm:presLayoutVars>
          <dgm:chPref val="3"/>
        </dgm:presLayoutVars>
      </dgm:prSet>
      <dgm:spPr/>
    </dgm:pt>
    <dgm:pt modelId="{9835D9C3-FE83-4935-9EE5-BE45D8CD1202}" type="pres">
      <dgm:prSet presAssocID="{8DE5AF57-2143-47D9-BEE7-B458BD42B461}" presName="hierChild3" presStyleCnt="0"/>
      <dgm:spPr/>
    </dgm:pt>
    <dgm:pt modelId="{3BD6BFFB-1CE0-49B7-B5BA-84016C3367E3}" type="pres">
      <dgm:prSet presAssocID="{E6E2D624-6C2D-48A8-8BA6-82FDF73E0687}" presName="Name17" presStyleLbl="parChTrans1D3" presStyleIdx="1" presStyleCnt="2"/>
      <dgm:spPr/>
    </dgm:pt>
    <dgm:pt modelId="{FFF42DEA-E37F-44EA-B3A4-55F2BFD23731}" type="pres">
      <dgm:prSet presAssocID="{39421A3B-D599-4DD1-AA78-6BB5469C57BC}" presName="hierRoot3" presStyleCnt="0"/>
      <dgm:spPr/>
    </dgm:pt>
    <dgm:pt modelId="{2041692E-0856-4528-BD56-57649A6415B4}" type="pres">
      <dgm:prSet presAssocID="{39421A3B-D599-4DD1-AA78-6BB5469C57BC}" presName="composite3" presStyleCnt="0"/>
      <dgm:spPr/>
    </dgm:pt>
    <dgm:pt modelId="{B75B502F-74B8-4218-8CC0-65C0732E3286}" type="pres">
      <dgm:prSet presAssocID="{39421A3B-D599-4DD1-AA78-6BB5469C57BC}" presName="background3" presStyleLbl="node3" presStyleIdx="1" presStyleCnt="2"/>
      <dgm:spPr/>
    </dgm:pt>
    <dgm:pt modelId="{889A8237-3FC3-4815-A65D-FFC6DEC011AF}" type="pres">
      <dgm:prSet presAssocID="{39421A3B-D599-4DD1-AA78-6BB5469C57BC}" presName="text3" presStyleLbl="fgAcc3" presStyleIdx="1" presStyleCnt="2" custLinFactNeighborY="-1985">
        <dgm:presLayoutVars>
          <dgm:chPref val="3"/>
        </dgm:presLayoutVars>
      </dgm:prSet>
      <dgm:spPr/>
    </dgm:pt>
    <dgm:pt modelId="{8F3A4930-76FF-45F4-B6F9-E37647AEF823}" type="pres">
      <dgm:prSet presAssocID="{39421A3B-D599-4DD1-AA78-6BB5469C57BC}" presName="hierChild4" presStyleCnt="0"/>
      <dgm:spPr/>
    </dgm:pt>
  </dgm:ptLst>
  <dgm:cxnLst>
    <dgm:cxn modelId="{1E7E7A13-5F32-4D9A-8578-B0C595EAD4D3}" type="presOf" srcId="{BE5DD435-D54F-4CBD-9063-E1CB9D193C93}" destId="{31558D54-A23C-4E57-AC7C-DCD356512AD7}" srcOrd="0" destOrd="0" presId="urn:microsoft.com/office/officeart/2005/8/layout/hierarchy1"/>
    <dgm:cxn modelId="{3031B426-E09B-410B-8286-01D6AEA6EFF4}" srcId="{D34C0C96-1580-4242-A7D6-37948D9CE80C}" destId="{8DE5AF57-2143-47D9-BEE7-B458BD42B461}" srcOrd="1" destOrd="0" parTransId="{8CB98B1E-F719-454C-9815-A2543863B4B7}" sibTransId="{854B0BEB-2B7E-4502-BA30-CCCB583D5BCE}"/>
    <dgm:cxn modelId="{AF0A7D5F-BC32-49AD-AA03-4124BF74B215}" srcId="{D34C0C96-1580-4242-A7D6-37948D9CE80C}" destId="{E0496011-2BB3-41BA-A467-E6FACF87F7CF}" srcOrd="0" destOrd="0" parTransId="{BE5DD435-D54F-4CBD-9063-E1CB9D193C93}" sibTransId="{C644204C-FB21-41A9-825F-340E19497ABB}"/>
    <dgm:cxn modelId="{E295DE60-5108-42AB-AD17-646AEE214483}" type="presOf" srcId="{39421A3B-D599-4DD1-AA78-6BB5469C57BC}" destId="{889A8237-3FC3-4815-A65D-FFC6DEC011AF}" srcOrd="0" destOrd="0" presId="urn:microsoft.com/office/officeart/2005/8/layout/hierarchy1"/>
    <dgm:cxn modelId="{2EE3FA41-8760-468B-9628-A4999A9901CE}" type="presOf" srcId="{E6E2D624-6C2D-48A8-8BA6-82FDF73E0687}" destId="{3BD6BFFB-1CE0-49B7-B5BA-84016C3367E3}" srcOrd="0" destOrd="0" presId="urn:microsoft.com/office/officeart/2005/8/layout/hierarchy1"/>
    <dgm:cxn modelId="{82737F4D-41A5-4037-A612-0F14A88C1889}" type="presOf" srcId="{D34C0C96-1580-4242-A7D6-37948D9CE80C}" destId="{0B450DC4-37B4-47A2-B2FD-DABCA6BE564E}" srcOrd="0" destOrd="0" presId="urn:microsoft.com/office/officeart/2005/8/layout/hierarchy1"/>
    <dgm:cxn modelId="{2B974E4F-2B42-49CE-BBAE-AF10401E01D2}" type="presOf" srcId="{1E32A719-E071-4731-AB7D-4E64B9210EE8}" destId="{951785A2-5234-4322-A84E-4574068EEB49}" srcOrd="0" destOrd="0" presId="urn:microsoft.com/office/officeart/2005/8/layout/hierarchy1"/>
    <dgm:cxn modelId="{C76EB76F-F507-48CE-BAB3-DC4896D0FFD3}" type="presOf" srcId="{8CB98B1E-F719-454C-9815-A2543863B4B7}" destId="{92BA2C5C-02D6-4AE6-9B78-3613E7807B35}" srcOrd="0" destOrd="0" presId="urn:microsoft.com/office/officeart/2005/8/layout/hierarchy1"/>
    <dgm:cxn modelId="{AE0D44A1-DAC2-4B25-9DAA-C16FE631F018}" type="presOf" srcId="{E0496011-2BB3-41BA-A467-E6FACF87F7CF}" destId="{DDE79724-AC21-46A9-91DE-721ED3A141C5}" srcOrd="0" destOrd="0" presId="urn:microsoft.com/office/officeart/2005/8/layout/hierarchy1"/>
    <dgm:cxn modelId="{95BF82BD-9E6D-4567-86A8-33BBB2282157}" type="presOf" srcId="{6E7D9171-6772-4EC7-BD21-76E86F5A3FF2}" destId="{A5F1456C-CD67-4CEE-968A-1ED6197889B5}" srcOrd="0" destOrd="0" presId="urn:microsoft.com/office/officeart/2005/8/layout/hierarchy1"/>
    <dgm:cxn modelId="{474B50BF-4F22-4BEB-96C7-3143DDA61B89}" srcId="{6E7D9171-6772-4EC7-BD21-76E86F5A3FF2}" destId="{D34C0C96-1580-4242-A7D6-37948D9CE80C}" srcOrd="0" destOrd="0" parTransId="{8187C086-754B-4E38-A256-337E8CB96A79}" sibTransId="{E2A66EBB-85F4-4A0B-81A9-230F35F18651}"/>
    <dgm:cxn modelId="{1904C4CA-49A1-41B7-8ECC-2FF58A4A6D44}" type="presOf" srcId="{8DE5AF57-2143-47D9-BEE7-B458BD42B461}" destId="{42E106C5-C7CA-4C4D-BB15-9E016B8ACC52}" srcOrd="0" destOrd="0" presId="urn:microsoft.com/office/officeart/2005/8/layout/hierarchy1"/>
    <dgm:cxn modelId="{D0CD7DD6-3532-4859-9708-90854CDD8FCA}" srcId="{E0496011-2BB3-41BA-A467-E6FACF87F7CF}" destId="{D07BE1F7-963D-482C-BD18-7266A93DFE8A}" srcOrd="0" destOrd="0" parTransId="{1E32A719-E071-4731-AB7D-4E64B9210EE8}" sibTransId="{1EA31004-FC01-409A-9708-59C8C06CCA76}"/>
    <dgm:cxn modelId="{638692E0-C568-4E23-86DA-BCED2F538083}" type="presOf" srcId="{D07BE1F7-963D-482C-BD18-7266A93DFE8A}" destId="{5CC829B3-7D51-400F-9EC1-535519409E06}" srcOrd="0" destOrd="0" presId="urn:microsoft.com/office/officeart/2005/8/layout/hierarchy1"/>
    <dgm:cxn modelId="{9587FCF5-6233-437B-9DF1-F822DA07D300}" srcId="{8DE5AF57-2143-47D9-BEE7-B458BD42B461}" destId="{39421A3B-D599-4DD1-AA78-6BB5469C57BC}" srcOrd="0" destOrd="0" parTransId="{E6E2D624-6C2D-48A8-8BA6-82FDF73E0687}" sibTransId="{C74E4029-A64E-4B32-A6C0-370E7033E2BD}"/>
    <dgm:cxn modelId="{35C04AA0-002A-4893-8068-65FCAFE11579}" type="presParOf" srcId="{A5F1456C-CD67-4CEE-968A-1ED6197889B5}" destId="{CAA14A56-AA93-495D-8A46-BDA6D488E98A}" srcOrd="0" destOrd="0" presId="urn:microsoft.com/office/officeart/2005/8/layout/hierarchy1"/>
    <dgm:cxn modelId="{150D514E-48CF-4844-81B1-0317580E68C9}" type="presParOf" srcId="{CAA14A56-AA93-495D-8A46-BDA6D488E98A}" destId="{4372E680-62E1-47FB-8723-0B3502582969}" srcOrd="0" destOrd="0" presId="urn:microsoft.com/office/officeart/2005/8/layout/hierarchy1"/>
    <dgm:cxn modelId="{2D0E791D-17C2-41E0-A98B-4C9592BD9B25}" type="presParOf" srcId="{4372E680-62E1-47FB-8723-0B3502582969}" destId="{E46C0933-8520-4434-A411-75F37061B7A8}" srcOrd="0" destOrd="0" presId="urn:microsoft.com/office/officeart/2005/8/layout/hierarchy1"/>
    <dgm:cxn modelId="{AAA9C876-5848-4A14-88E5-A212C5FA3023}" type="presParOf" srcId="{4372E680-62E1-47FB-8723-0B3502582969}" destId="{0B450DC4-37B4-47A2-B2FD-DABCA6BE564E}" srcOrd="1" destOrd="0" presId="urn:microsoft.com/office/officeart/2005/8/layout/hierarchy1"/>
    <dgm:cxn modelId="{6A62B3EB-8C3E-478C-BD8C-E9F4DD550EBB}" type="presParOf" srcId="{CAA14A56-AA93-495D-8A46-BDA6D488E98A}" destId="{007144C6-8DBF-4B9D-B6A0-FA0DE80D9ED8}" srcOrd="1" destOrd="0" presId="urn:microsoft.com/office/officeart/2005/8/layout/hierarchy1"/>
    <dgm:cxn modelId="{CAD73172-9162-4C57-A66A-E3804F0351C1}" type="presParOf" srcId="{007144C6-8DBF-4B9D-B6A0-FA0DE80D9ED8}" destId="{31558D54-A23C-4E57-AC7C-DCD356512AD7}" srcOrd="0" destOrd="0" presId="urn:microsoft.com/office/officeart/2005/8/layout/hierarchy1"/>
    <dgm:cxn modelId="{27D7B176-E7DF-4412-A920-34714C192638}" type="presParOf" srcId="{007144C6-8DBF-4B9D-B6A0-FA0DE80D9ED8}" destId="{2F446A18-C376-484C-957F-723D7F7E3380}" srcOrd="1" destOrd="0" presId="urn:microsoft.com/office/officeart/2005/8/layout/hierarchy1"/>
    <dgm:cxn modelId="{08E450A1-33E7-4988-BF08-0B624F0BEA2A}" type="presParOf" srcId="{2F446A18-C376-484C-957F-723D7F7E3380}" destId="{71420491-CE30-4C68-835E-B524CA28353C}" srcOrd="0" destOrd="0" presId="urn:microsoft.com/office/officeart/2005/8/layout/hierarchy1"/>
    <dgm:cxn modelId="{F69B8CD1-8A60-427F-A81C-59038B3500AF}" type="presParOf" srcId="{71420491-CE30-4C68-835E-B524CA28353C}" destId="{714140E2-593A-4688-9C24-559D3692F7E6}" srcOrd="0" destOrd="0" presId="urn:microsoft.com/office/officeart/2005/8/layout/hierarchy1"/>
    <dgm:cxn modelId="{A92C6EB5-6186-49BA-82BF-F34FF73FBE82}" type="presParOf" srcId="{71420491-CE30-4C68-835E-B524CA28353C}" destId="{DDE79724-AC21-46A9-91DE-721ED3A141C5}" srcOrd="1" destOrd="0" presId="urn:microsoft.com/office/officeart/2005/8/layout/hierarchy1"/>
    <dgm:cxn modelId="{AF69BDEC-7D2F-4B74-BB5C-A46F0EA0FE22}" type="presParOf" srcId="{2F446A18-C376-484C-957F-723D7F7E3380}" destId="{A1058D4B-A8A4-415E-B892-00066E75BACD}" srcOrd="1" destOrd="0" presId="urn:microsoft.com/office/officeart/2005/8/layout/hierarchy1"/>
    <dgm:cxn modelId="{F05EFAB7-77FD-453F-8CD1-C9F305A7497B}" type="presParOf" srcId="{A1058D4B-A8A4-415E-B892-00066E75BACD}" destId="{951785A2-5234-4322-A84E-4574068EEB49}" srcOrd="0" destOrd="0" presId="urn:microsoft.com/office/officeart/2005/8/layout/hierarchy1"/>
    <dgm:cxn modelId="{2BE28025-1CD3-493E-AA89-6C5EF88E8F38}" type="presParOf" srcId="{A1058D4B-A8A4-415E-B892-00066E75BACD}" destId="{7E2F7D96-C1DD-4580-ADD9-8E6ADB47C135}" srcOrd="1" destOrd="0" presId="urn:microsoft.com/office/officeart/2005/8/layout/hierarchy1"/>
    <dgm:cxn modelId="{9B3E1874-57AD-43D9-87E6-DCD062B87210}" type="presParOf" srcId="{7E2F7D96-C1DD-4580-ADD9-8E6ADB47C135}" destId="{ACFC56C7-54B8-4D55-B924-DE0768E62358}" srcOrd="0" destOrd="0" presId="urn:microsoft.com/office/officeart/2005/8/layout/hierarchy1"/>
    <dgm:cxn modelId="{F89B35D8-B8AE-4F18-A971-CF155907B26A}" type="presParOf" srcId="{ACFC56C7-54B8-4D55-B924-DE0768E62358}" destId="{0AC3FA90-31DA-4318-9A30-A82510E7E85A}" srcOrd="0" destOrd="0" presId="urn:microsoft.com/office/officeart/2005/8/layout/hierarchy1"/>
    <dgm:cxn modelId="{C345D64A-9025-4CBB-BA23-C8568F4926C1}" type="presParOf" srcId="{ACFC56C7-54B8-4D55-B924-DE0768E62358}" destId="{5CC829B3-7D51-400F-9EC1-535519409E06}" srcOrd="1" destOrd="0" presId="urn:microsoft.com/office/officeart/2005/8/layout/hierarchy1"/>
    <dgm:cxn modelId="{2B502890-C409-4FBC-B013-0626DDAC244F}" type="presParOf" srcId="{7E2F7D96-C1DD-4580-ADD9-8E6ADB47C135}" destId="{B867B849-F019-4611-9F82-7DD326231BEA}" srcOrd="1" destOrd="0" presId="urn:microsoft.com/office/officeart/2005/8/layout/hierarchy1"/>
    <dgm:cxn modelId="{49741ECD-4E64-4BE5-8A78-1789761139F4}" type="presParOf" srcId="{007144C6-8DBF-4B9D-B6A0-FA0DE80D9ED8}" destId="{92BA2C5C-02D6-4AE6-9B78-3613E7807B35}" srcOrd="2" destOrd="0" presId="urn:microsoft.com/office/officeart/2005/8/layout/hierarchy1"/>
    <dgm:cxn modelId="{7747F295-9D08-42DF-BD1A-F29CC0AD8B5A}" type="presParOf" srcId="{007144C6-8DBF-4B9D-B6A0-FA0DE80D9ED8}" destId="{E920EB46-70E5-405B-A05F-9D332ABC093F}" srcOrd="3" destOrd="0" presId="urn:microsoft.com/office/officeart/2005/8/layout/hierarchy1"/>
    <dgm:cxn modelId="{228FFB59-875A-4243-AA83-8033B4495734}" type="presParOf" srcId="{E920EB46-70E5-405B-A05F-9D332ABC093F}" destId="{23A288EE-1DC6-4F44-89A7-C96F96A02381}" srcOrd="0" destOrd="0" presId="urn:microsoft.com/office/officeart/2005/8/layout/hierarchy1"/>
    <dgm:cxn modelId="{382455F1-DB95-42AD-AD16-17323D509D98}" type="presParOf" srcId="{23A288EE-1DC6-4F44-89A7-C96F96A02381}" destId="{A9FF1310-EDBC-47E4-96B7-EB755A9F2736}" srcOrd="0" destOrd="0" presId="urn:microsoft.com/office/officeart/2005/8/layout/hierarchy1"/>
    <dgm:cxn modelId="{24DC3475-1129-4638-8B50-A36C48DFD6A1}" type="presParOf" srcId="{23A288EE-1DC6-4F44-89A7-C96F96A02381}" destId="{42E106C5-C7CA-4C4D-BB15-9E016B8ACC52}" srcOrd="1" destOrd="0" presId="urn:microsoft.com/office/officeart/2005/8/layout/hierarchy1"/>
    <dgm:cxn modelId="{E6995F51-20D6-4A4A-B48B-13C3925A71C5}" type="presParOf" srcId="{E920EB46-70E5-405B-A05F-9D332ABC093F}" destId="{9835D9C3-FE83-4935-9EE5-BE45D8CD1202}" srcOrd="1" destOrd="0" presId="urn:microsoft.com/office/officeart/2005/8/layout/hierarchy1"/>
    <dgm:cxn modelId="{28AB765D-D286-49DC-A764-85F4DE1C6814}" type="presParOf" srcId="{9835D9C3-FE83-4935-9EE5-BE45D8CD1202}" destId="{3BD6BFFB-1CE0-49B7-B5BA-84016C3367E3}" srcOrd="0" destOrd="0" presId="urn:microsoft.com/office/officeart/2005/8/layout/hierarchy1"/>
    <dgm:cxn modelId="{B4081A03-4DF2-4646-B231-00AA7040EBD9}" type="presParOf" srcId="{9835D9C3-FE83-4935-9EE5-BE45D8CD1202}" destId="{FFF42DEA-E37F-44EA-B3A4-55F2BFD23731}" srcOrd="1" destOrd="0" presId="urn:microsoft.com/office/officeart/2005/8/layout/hierarchy1"/>
    <dgm:cxn modelId="{AEFF62FB-0B01-4FF0-82BF-34492D8463A2}" type="presParOf" srcId="{FFF42DEA-E37F-44EA-B3A4-55F2BFD23731}" destId="{2041692E-0856-4528-BD56-57649A6415B4}" srcOrd="0" destOrd="0" presId="urn:microsoft.com/office/officeart/2005/8/layout/hierarchy1"/>
    <dgm:cxn modelId="{783A09ED-9CD9-4DCE-BE09-934BD79A598E}" type="presParOf" srcId="{2041692E-0856-4528-BD56-57649A6415B4}" destId="{B75B502F-74B8-4218-8CC0-65C0732E3286}" srcOrd="0" destOrd="0" presId="urn:microsoft.com/office/officeart/2005/8/layout/hierarchy1"/>
    <dgm:cxn modelId="{1EF1C675-C9CA-48A1-8A5A-74A2474B434E}" type="presParOf" srcId="{2041692E-0856-4528-BD56-57649A6415B4}" destId="{889A8237-3FC3-4815-A65D-FFC6DEC011AF}" srcOrd="1" destOrd="0" presId="urn:microsoft.com/office/officeart/2005/8/layout/hierarchy1"/>
    <dgm:cxn modelId="{450E632A-1650-4C1E-B174-6EF0908BCE3D}" type="presParOf" srcId="{FFF42DEA-E37F-44EA-B3A4-55F2BFD23731}" destId="{8F3A4930-76FF-45F4-B6F9-E37647AEF82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FB664-9894-4033-A0C0-3C888805AF94}">
      <dsp:nvSpPr>
        <dsp:cNvPr id="0" name=""/>
        <dsp:cNvSpPr/>
      </dsp:nvSpPr>
      <dsp:spPr>
        <a:xfrm>
          <a:off x="4121255" y="3369769"/>
          <a:ext cx="91440" cy="6002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02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1E465-84AC-49C1-8499-856774780963}">
      <dsp:nvSpPr>
        <dsp:cNvPr id="0" name=""/>
        <dsp:cNvSpPr/>
      </dsp:nvSpPr>
      <dsp:spPr>
        <a:xfrm>
          <a:off x="2848472" y="1372236"/>
          <a:ext cx="1318503" cy="627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614"/>
              </a:lnTo>
              <a:lnTo>
                <a:pt x="1318503" y="427614"/>
              </a:lnTo>
              <a:lnTo>
                <a:pt x="1318503" y="6274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EC17-53EB-4301-9C71-D29B3C527336}">
      <dsp:nvSpPr>
        <dsp:cNvPr id="0" name=""/>
        <dsp:cNvSpPr/>
      </dsp:nvSpPr>
      <dsp:spPr>
        <a:xfrm>
          <a:off x="1484248" y="3369769"/>
          <a:ext cx="91440" cy="605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5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61E1E-DE95-414A-9946-1DAA933F4A7F}">
      <dsp:nvSpPr>
        <dsp:cNvPr id="0" name=""/>
        <dsp:cNvSpPr/>
      </dsp:nvSpPr>
      <dsp:spPr>
        <a:xfrm>
          <a:off x="1529968" y="1372236"/>
          <a:ext cx="1318503" cy="627487"/>
        </a:xfrm>
        <a:custGeom>
          <a:avLst/>
          <a:gdLst/>
          <a:ahLst/>
          <a:cxnLst/>
          <a:rect l="0" t="0" r="0" b="0"/>
          <a:pathLst>
            <a:path>
              <a:moveTo>
                <a:pt x="1318503" y="0"/>
              </a:moveTo>
              <a:lnTo>
                <a:pt x="1318503" y="427614"/>
              </a:lnTo>
              <a:lnTo>
                <a:pt x="0" y="427614"/>
              </a:lnTo>
              <a:lnTo>
                <a:pt x="0" y="6274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52268-ED0D-4FE5-B244-985BA6F67378}">
      <dsp:nvSpPr>
        <dsp:cNvPr id="0" name=""/>
        <dsp:cNvSpPr/>
      </dsp:nvSpPr>
      <dsp:spPr>
        <a:xfrm>
          <a:off x="1769696" y="2191"/>
          <a:ext cx="2157551" cy="1370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A43B93-97C9-4FAF-BBCE-B4538C665457}">
      <dsp:nvSpPr>
        <dsp:cNvPr id="0" name=""/>
        <dsp:cNvSpPr/>
      </dsp:nvSpPr>
      <dsp:spPr>
        <a:xfrm>
          <a:off x="2009424" y="229933"/>
          <a:ext cx="2157551" cy="1370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sng" kern="1200" dirty="0"/>
            <a:t>Standard Policy</a:t>
          </a:r>
          <a:br>
            <a:rPr lang="en-US" sz="1700" kern="1200" dirty="0"/>
          </a:br>
          <a:r>
            <a:rPr lang="en-US" sz="1700" kern="1200" dirty="0"/>
            <a:t>Your trip is traveling and there are no COVID-19 restrictions </a:t>
          </a:r>
          <a:br>
            <a:rPr lang="en-US" sz="1700" kern="1200" dirty="0"/>
          </a:br>
          <a:r>
            <a:rPr lang="en-US" sz="1700" kern="1200" dirty="0"/>
            <a:t>or venue closures</a:t>
          </a:r>
        </a:p>
      </dsp:txBody>
      <dsp:txXfrm>
        <a:off x="2049551" y="270060"/>
        <a:ext cx="2077297" cy="1289791"/>
      </dsp:txXfrm>
    </dsp:sp>
    <dsp:sp modelId="{1DC10E9E-2D3C-4195-A20A-43735794132C}">
      <dsp:nvSpPr>
        <dsp:cNvPr id="0" name=""/>
        <dsp:cNvSpPr/>
      </dsp:nvSpPr>
      <dsp:spPr>
        <a:xfrm>
          <a:off x="451192" y="1999724"/>
          <a:ext cx="2157551" cy="1370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50B77-692A-4008-9C41-FA0C54B47D1A}">
      <dsp:nvSpPr>
        <dsp:cNvPr id="0" name=""/>
        <dsp:cNvSpPr/>
      </dsp:nvSpPr>
      <dsp:spPr>
        <a:xfrm>
          <a:off x="690920" y="2227466"/>
          <a:ext cx="2157551" cy="1370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You </a:t>
          </a:r>
          <a:r>
            <a:rPr lang="en-US" sz="1800" u="sng" kern="1200" dirty="0"/>
            <a:t>have</a:t>
          </a:r>
          <a:r>
            <a:rPr lang="en-US" sz="1800" kern="1200" dirty="0"/>
            <a:t> purchased the TRP</a:t>
          </a:r>
        </a:p>
      </dsp:txBody>
      <dsp:txXfrm>
        <a:off x="731047" y="2267593"/>
        <a:ext cx="2077297" cy="1289791"/>
      </dsp:txXfrm>
    </dsp:sp>
    <dsp:sp modelId="{39FFA608-2140-47E6-8EFE-8894F455E0F4}">
      <dsp:nvSpPr>
        <dsp:cNvPr id="0" name=""/>
        <dsp:cNvSpPr/>
      </dsp:nvSpPr>
      <dsp:spPr>
        <a:xfrm>
          <a:off x="451192" y="3975501"/>
          <a:ext cx="2157551" cy="1370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E8653-DB35-4A8B-A08B-C65E0C3F6B05}">
      <dsp:nvSpPr>
        <dsp:cNvPr id="0" name=""/>
        <dsp:cNvSpPr/>
      </dsp:nvSpPr>
      <dsp:spPr>
        <a:xfrm>
          <a:off x="690920" y="4203242"/>
          <a:ext cx="2157551" cy="1370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If you cancel up to 24 hours prior to your trip departure, you will receive back all monies paid minus the initial deposit and the cost of your TRP</a:t>
          </a:r>
        </a:p>
      </dsp:txBody>
      <dsp:txXfrm>
        <a:off x="731047" y="4243369"/>
        <a:ext cx="2077297" cy="1289791"/>
      </dsp:txXfrm>
    </dsp:sp>
    <dsp:sp modelId="{BAC1CD93-DA8B-4C68-8D5B-ABC0030C324C}">
      <dsp:nvSpPr>
        <dsp:cNvPr id="0" name=""/>
        <dsp:cNvSpPr/>
      </dsp:nvSpPr>
      <dsp:spPr>
        <a:xfrm>
          <a:off x="3088199" y="1999724"/>
          <a:ext cx="2157551" cy="1370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38F74-F6B3-448D-82A5-60DCCF35017F}">
      <dsp:nvSpPr>
        <dsp:cNvPr id="0" name=""/>
        <dsp:cNvSpPr/>
      </dsp:nvSpPr>
      <dsp:spPr>
        <a:xfrm>
          <a:off x="3327927" y="2227466"/>
          <a:ext cx="2157551" cy="1370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You </a:t>
          </a:r>
          <a:r>
            <a:rPr lang="en-US" sz="1800" u="sng" kern="1200" dirty="0"/>
            <a:t>have NOT </a:t>
          </a:r>
          <a:r>
            <a:rPr lang="en-US" sz="1800" kern="1200" dirty="0"/>
            <a:t>purchased the TRP</a:t>
          </a:r>
        </a:p>
      </dsp:txBody>
      <dsp:txXfrm>
        <a:off x="3368054" y="2267593"/>
        <a:ext cx="2077297" cy="1289791"/>
      </dsp:txXfrm>
    </dsp:sp>
    <dsp:sp modelId="{3BA13E63-C0FC-4E69-B5B7-3969F9A93D0B}">
      <dsp:nvSpPr>
        <dsp:cNvPr id="0" name=""/>
        <dsp:cNvSpPr/>
      </dsp:nvSpPr>
      <dsp:spPr>
        <a:xfrm>
          <a:off x="3088199" y="3970062"/>
          <a:ext cx="2157551" cy="1370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D91DF-BBC6-468A-A0BB-3BC99E02CE43}">
      <dsp:nvSpPr>
        <dsp:cNvPr id="0" name=""/>
        <dsp:cNvSpPr/>
      </dsp:nvSpPr>
      <dsp:spPr>
        <a:xfrm>
          <a:off x="3327927" y="4197803"/>
          <a:ext cx="2157551" cy="1370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300" kern="1200" dirty="0"/>
            <a:t>If you cancel prior to the final payment date, your initial deposit is non-refundable.    If you cancel after the final payment date, there are     no refunds</a:t>
          </a:r>
        </a:p>
      </dsp:txBody>
      <dsp:txXfrm>
        <a:off x="3368054" y="4237930"/>
        <a:ext cx="2077297" cy="1289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6BFFB-1CE0-49B7-B5BA-84016C3367E3}">
      <dsp:nvSpPr>
        <dsp:cNvPr id="0" name=""/>
        <dsp:cNvSpPr/>
      </dsp:nvSpPr>
      <dsp:spPr>
        <a:xfrm>
          <a:off x="4046188" y="3369552"/>
          <a:ext cx="91440" cy="6000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00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A2C5C-02D6-4AE6-9B78-3613E7807B35}">
      <dsp:nvSpPr>
        <dsp:cNvPr id="0" name=""/>
        <dsp:cNvSpPr/>
      </dsp:nvSpPr>
      <dsp:spPr>
        <a:xfrm>
          <a:off x="2784798" y="1389104"/>
          <a:ext cx="1307109" cy="610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127"/>
              </a:lnTo>
              <a:lnTo>
                <a:pt x="1307109" y="411127"/>
              </a:lnTo>
              <a:lnTo>
                <a:pt x="1307109" y="6109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785A2-5234-4322-A84E-4574068EEB49}">
      <dsp:nvSpPr>
        <dsp:cNvPr id="0" name=""/>
        <dsp:cNvSpPr/>
      </dsp:nvSpPr>
      <dsp:spPr>
        <a:xfrm>
          <a:off x="1410185" y="3369552"/>
          <a:ext cx="91440" cy="6055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55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58D54-A23C-4E57-AC7C-DCD356512AD7}">
      <dsp:nvSpPr>
        <dsp:cNvPr id="0" name=""/>
        <dsp:cNvSpPr/>
      </dsp:nvSpPr>
      <dsp:spPr>
        <a:xfrm>
          <a:off x="1455905" y="1389104"/>
          <a:ext cx="1328892" cy="610924"/>
        </a:xfrm>
        <a:custGeom>
          <a:avLst/>
          <a:gdLst/>
          <a:ahLst/>
          <a:cxnLst/>
          <a:rect l="0" t="0" r="0" b="0"/>
          <a:pathLst>
            <a:path>
              <a:moveTo>
                <a:pt x="1328892" y="0"/>
              </a:moveTo>
              <a:lnTo>
                <a:pt x="1328892" y="411127"/>
              </a:lnTo>
              <a:lnTo>
                <a:pt x="0" y="411127"/>
              </a:lnTo>
              <a:lnTo>
                <a:pt x="0" y="6109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C0933-8520-4434-A411-75F37061B7A8}">
      <dsp:nvSpPr>
        <dsp:cNvPr id="0" name=""/>
        <dsp:cNvSpPr/>
      </dsp:nvSpPr>
      <dsp:spPr>
        <a:xfrm>
          <a:off x="1706433" y="19581"/>
          <a:ext cx="2156729" cy="1369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50DC4-37B4-47A2-B2FD-DABCA6BE564E}">
      <dsp:nvSpPr>
        <dsp:cNvPr id="0" name=""/>
        <dsp:cNvSpPr/>
      </dsp:nvSpPr>
      <dsp:spPr>
        <a:xfrm>
          <a:off x="1946070" y="247236"/>
          <a:ext cx="2156729" cy="1369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dirty="0"/>
            <a:t>COVID-19 Policy</a:t>
          </a:r>
          <a:br>
            <a:rPr lang="en-US" sz="1600" kern="1200" dirty="0"/>
          </a:br>
          <a:r>
            <a:rPr lang="en-US" sz="1600" kern="1200" dirty="0"/>
            <a:t>Your trip is cancelled due to government mandated restrictions or venue closures </a:t>
          </a:r>
        </a:p>
      </dsp:txBody>
      <dsp:txXfrm>
        <a:off x="1986182" y="287348"/>
        <a:ext cx="2076505" cy="1289299"/>
      </dsp:txXfrm>
    </dsp:sp>
    <dsp:sp modelId="{714140E2-593A-4688-9C24-559D3692F7E6}">
      <dsp:nvSpPr>
        <dsp:cNvPr id="0" name=""/>
        <dsp:cNvSpPr/>
      </dsp:nvSpPr>
      <dsp:spPr>
        <a:xfrm>
          <a:off x="377540" y="2000029"/>
          <a:ext cx="2156729" cy="1369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E79724-AC21-46A9-91DE-721ED3A141C5}">
      <dsp:nvSpPr>
        <dsp:cNvPr id="0" name=""/>
        <dsp:cNvSpPr/>
      </dsp:nvSpPr>
      <dsp:spPr>
        <a:xfrm>
          <a:off x="617177" y="2227683"/>
          <a:ext cx="2156729" cy="1369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You </a:t>
          </a:r>
          <a:r>
            <a:rPr lang="en-US" sz="1800" u="sng" kern="1200" dirty="0"/>
            <a:t>have</a:t>
          </a:r>
          <a:r>
            <a:rPr lang="en-US" sz="1800" kern="1200" dirty="0"/>
            <a:t> purchased the TRP</a:t>
          </a:r>
        </a:p>
      </dsp:txBody>
      <dsp:txXfrm>
        <a:off x="657289" y="2267795"/>
        <a:ext cx="2076505" cy="1289299"/>
      </dsp:txXfrm>
    </dsp:sp>
    <dsp:sp modelId="{0AC3FA90-31DA-4318-9A30-A82510E7E85A}">
      <dsp:nvSpPr>
        <dsp:cNvPr id="0" name=""/>
        <dsp:cNvSpPr/>
      </dsp:nvSpPr>
      <dsp:spPr>
        <a:xfrm>
          <a:off x="377540" y="3975052"/>
          <a:ext cx="2156729" cy="1369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829B3-7D51-400F-9EC1-535519409E06}">
      <dsp:nvSpPr>
        <dsp:cNvPr id="0" name=""/>
        <dsp:cNvSpPr/>
      </dsp:nvSpPr>
      <dsp:spPr>
        <a:xfrm>
          <a:off x="617177" y="4202707"/>
          <a:ext cx="2156729" cy="1369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You will receive a full refund minus the cost of the TRP</a:t>
          </a:r>
        </a:p>
      </dsp:txBody>
      <dsp:txXfrm>
        <a:off x="657289" y="4242819"/>
        <a:ext cx="2076505" cy="1289299"/>
      </dsp:txXfrm>
    </dsp:sp>
    <dsp:sp modelId="{A9FF1310-EDBC-47E4-96B7-EB755A9F2736}">
      <dsp:nvSpPr>
        <dsp:cNvPr id="0" name=""/>
        <dsp:cNvSpPr/>
      </dsp:nvSpPr>
      <dsp:spPr>
        <a:xfrm>
          <a:off x="3013543" y="2000029"/>
          <a:ext cx="2156729" cy="1369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106C5-C7CA-4C4D-BB15-9E016B8ACC52}">
      <dsp:nvSpPr>
        <dsp:cNvPr id="0" name=""/>
        <dsp:cNvSpPr/>
      </dsp:nvSpPr>
      <dsp:spPr>
        <a:xfrm>
          <a:off x="3253179" y="2227683"/>
          <a:ext cx="2156729" cy="1369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You </a:t>
          </a:r>
          <a:r>
            <a:rPr lang="en-US" sz="1800" u="sng" kern="1200" dirty="0"/>
            <a:t>have NOT </a:t>
          </a:r>
          <a:r>
            <a:rPr lang="en-US" sz="1800" kern="1200" dirty="0"/>
            <a:t>purchased the TRP</a:t>
          </a:r>
        </a:p>
      </dsp:txBody>
      <dsp:txXfrm>
        <a:off x="3293291" y="2267795"/>
        <a:ext cx="2076505" cy="1289299"/>
      </dsp:txXfrm>
    </dsp:sp>
    <dsp:sp modelId="{B75B502F-74B8-4218-8CC0-65C0732E3286}">
      <dsp:nvSpPr>
        <dsp:cNvPr id="0" name=""/>
        <dsp:cNvSpPr/>
      </dsp:nvSpPr>
      <dsp:spPr>
        <a:xfrm>
          <a:off x="3013543" y="3969615"/>
          <a:ext cx="2156729" cy="1369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9A8237-3FC3-4815-A65D-FFC6DEC011AF}">
      <dsp:nvSpPr>
        <dsp:cNvPr id="0" name=""/>
        <dsp:cNvSpPr/>
      </dsp:nvSpPr>
      <dsp:spPr>
        <a:xfrm>
          <a:off x="3253179" y="4197270"/>
          <a:ext cx="2156729" cy="1369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You will receive a full refund minus a fee of $149 for bus trips or $289 for flight trips </a:t>
          </a:r>
        </a:p>
      </dsp:txBody>
      <dsp:txXfrm>
        <a:off x="3293291" y="4237382"/>
        <a:ext cx="2076505" cy="1289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14C2-3D82-4D0F-AF38-6484A3CD5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739A79-6DB7-45BE-AD0D-EA43E7AD0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9B9F-F352-4EF3-BCED-29D4CCF7B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F3AE-E27A-4685-A38F-A9C2FB32F56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CCB71-E5BF-41EE-87C7-928E10EE8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E7A04-D6DB-4E95-8123-6E87D034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A18E-6BEC-47EB-9157-083C88C7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9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16DBB-743F-4509-8733-593AA3423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BE097A-5F85-4C4D-BA24-E9CB0A065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6B5F0-01DA-42F3-A398-3ED593FD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F3AE-E27A-4685-A38F-A9C2FB32F56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830D1-183A-45C7-9334-7413ABE34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286E6-F26C-4514-AD4B-7139C91B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A18E-6BEC-47EB-9157-083C88C7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0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FAC037-7A47-4B3F-9704-DFC80CDB2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29D3A5-1CCF-49AD-A6C9-E97FDCA86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652A-F628-4AA7-BFED-A5AB70425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F3AE-E27A-4685-A38F-A9C2FB32F56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44DE4-B0CF-4EE8-9585-769ECE2F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12DBA-BEB8-445A-B74D-9C5B57FF8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A18E-6BEC-47EB-9157-083C88C7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3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73D86-648E-45DC-A440-A2DB7D3B5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2A506-23E1-44BC-A50C-CFB459032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4CE08-1209-4D58-8CD7-A805BD92C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F3AE-E27A-4685-A38F-A9C2FB32F56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1C4BC-C1C5-4BE6-807D-FA4060CBB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E6FC7-4289-418A-8397-3BBFC704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A18E-6BEC-47EB-9157-083C88C7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6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E895F-7445-4225-824C-D91CCDB48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07099-7BA8-403E-AA45-E2373803A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10B8F-0E95-4D40-ACAD-3391F875F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F3AE-E27A-4685-A38F-A9C2FB32F56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E52E8-7272-4A4E-9511-577FF99B9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68185-BC59-463E-BE4B-C45007C02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A18E-6BEC-47EB-9157-083C88C7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5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C439-EE8C-4031-9B2E-ECEBA03B5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655FD-2CAF-4865-9D83-DF70924BBD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65DFC-E90D-4E54-A5B5-7C99FAF9D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C26A4-A67A-48A3-BA69-3A099AC3E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F3AE-E27A-4685-A38F-A9C2FB32F56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BF1E8-1B90-4957-8F53-609877A6B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89987-A51A-4757-8BF0-83247DBE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A18E-6BEC-47EB-9157-083C88C7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2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578C-5F96-423A-85CD-C56B8EE09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AF973-7559-420C-B03B-56F4B0AE7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4D8522-32D9-4DED-AF33-D02412134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5AC015-0B11-4BC9-846A-E3EEBF656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5B6C17-459F-451F-9F3F-EFE8EA6285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66B128-29AE-4626-B62B-343BB6589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F3AE-E27A-4685-A38F-A9C2FB32F56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3BB5A1-BB4D-400C-ACC6-D11FE48A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CE3C1E-00ED-4963-BDE6-AF69ECF3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A18E-6BEC-47EB-9157-083C88C7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6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AA95C-851F-4C59-B136-384F323AA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9ABE1D-3B54-403F-A7C2-03FC0E14A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F3AE-E27A-4685-A38F-A9C2FB32F56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D9D075-16B7-43E8-90D6-0342BFE2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7CC2B-61DF-4CDF-B3D7-82742F3A6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A18E-6BEC-47EB-9157-083C88C7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3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3961B-CBF8-4120-9623-2AE3F29D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F3AE-E27A-4685-A38F-A9C2FB32F56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0611E1-19E4-4C2B-9993-316F72AC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63EBB-2560-4F6A-88A5-CD78172AE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A18E-6BEC-47EB-9157-083C88C7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1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0BC56-E340-4701-B682-DBCFAD466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48192-C1A4-4D8D-9594-3F14D30C3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209F4-C4F3-4B60-B58D-82FDFD19C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84EA9-7593-4FA9-9FFF-B1EBDE743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F3AE-E27A-4685-A38F-A9C2FB32F56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EC38D-8E9B-4264-8D37-84D19990A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7CDEB-CAF7-4A38-8B7B-364F470B1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A18E-6BEC-47EB-9157-083C88C7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0BAC6-A63A-4914-9607-D549D0FAC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2011C4-EAB5-4038-8A0F-9A128B127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520AA-62C4-40FA-9A61-3F5E469E6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C73AD-D0AB-4732-9DDC-4E4E47D6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F3AE-E27A-4685-A38F-A9C2FB32F56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141B5-36E8-4A67-913C-FB82428A9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0A4B7-2BC5-410D-9F32-3AF0C490D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A18E-6BEC-47EB-9157-083C88C7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7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E973EC-086A-4C23-AD65-D019D011F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94261-56FC-4BA2-A3DC-714193F36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8A0F6-5886-4BBB-9DA2-E253EEB9F7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F3AE-E27A-4685-A38F-A9C2FB32F56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6E922-4B8F-454D-9AB0-82DE6AC7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2C83-D7D1-4CC2-97CC-938362B06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5A18E-6BEC-47EB-9157-083C88C7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4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hyperlink" Target="https://usastudenttravel.com/terms-conditions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3F7CFA-D13D-4382-BB8E-45773D60D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37416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USA/WorldStrides TRP Program Overview</a:t>
            </a:r>
            <a:r>
              <a:rPr lang="en-US" sz="2700" dirty="0"/>
              <a:t>*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6475084-3A1D-4B5A-A943-49C579623AD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6697854"/>
              </p:ext>
            </p:extLst>
          </p:nvPr>
        </p:nvGraphicFramePr>
        <p:xfrm>
          <a:off x="235528" y="886692"/>
          <a:ext cx="5936672" cy="5597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C0CA4E9E-79AC-4D54-8FD8-6A6937B448D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26200407"/>
              </p:ext>
            </p:extLst>
          </p:nvPr>
        </p:nvGraphicFramePr>
        <p:xfrm>
          <a:off x="6172199" y="886692"/>
          <a:ext cx="5787450" cy="5597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4F4819D-4FDB-436B-8006-A7A01F7EF2F9}"/>
              </a:ext>
            </a:extLst>
          </p:cNvPr>
          <p:cNvSpPr/>
          <p:nvPr/>
        </p:nvSpPr>
        <p:spPr>
          <a:xfrm>
            <a:off x="2280557" y="6557566"/>
            <a:ext cx="78104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*For a complete set of our terms &amp; conditions, please visit our website at </a:t>
            </a:r>
            <a:r>
              <a:rPr lang="en-US" sz="900" dirty="0">
                <a:hlinkClick r:id="rId12"/>
              </a:rPr>
              <a:t>https://usastudenttravel.com/terms-conditions/</a:t>
            </a:r>
            <a:r>
              <a:rPr lang="en-US" sz="900" dirty="0"/>
              <a:t> or call our offices at (800) 234-4723.  </a:t>
            </a:r>
          </a:p>
        </p:txBody>
      </p:sp>
    </p:spTree>
    <p:extLst>
      <p:ext uri="{BB962C8B-B14F-4D97-AF65-F5344CB8AC3E}">
        <p14:creationId xmlns:p14="http://schemas.microsoft.com/office/powerpoint/2010/main" val="383557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159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USA/WorldStrides TRP Program Overview*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TRP – The Mystery Explained</dc:title>
  <dc:creator>Virginia Hunrath</dc:creator>
  <cp:lastModifiedBy>Rip Hunter</cp:lastModifiedBy>
  <cp:revision>17</cp:revision>
  <dcterms:created xsi:type="dcterms:W3CDTF">2020-09-08T21:39:02Z</dcterms:created>
  <dcterms:modified xsi:type="dcterms:W3CDTF">2020-09-14T23:42:04Z</dcterms:modified>
</cp:coreProperties>
</file>